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60" r:id="rId4"/>
    <p:sldId id="259" r:id="rId5"/>
    <p:sldId id="265" r:id="rId6"/>
    <p:sldId id="262" r:id="rId7"/>
    <p:sldId id="258" r:id="rId8"/>
    <p:sldId id="264" r:id="rId9"/>
    <p:sldId id="267" r:id="rId10"/>
    <p:sldId id="257" r:id="rId11"/>
    <p:sldId id="269" r:id="rId12"/>
    <p:sldId id="27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 人工智能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46247" y="3657600"/>
            <a:ext cx="560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Artificial </a:t>
            </a:r>
            <a:r>
              <a:rPr lang="en-US" altLang="zh-CN" sz="3600" dirty="0"/>
              <a:t>intelligence</a:t>
            </a:r>
            <a:r>
              <a:rPr lang="zh-CN" altLang="en-US" sz="3200" dirty="0"/>
              <a:t> 缩写</a:t>
            </a:r>
            <a:r>
              <a:rPr lang="en-US" altLang="zh-CN" sz="3200" dirty="0"/>
              <a:t>AI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4695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100" dirty="0"/>
              <a:t>人工智能（</a:t>
            </a:r>
            <a:r>
              <a:rPr lang="en-US" altLang="zh-CN" sz="3100" dirty="0"/>
              <a:t>AI</a:t>
            </a:r>
            <a:r>
              <a:rPr lang="zh-CN" altLang="en-US" sz="3100" dirty="0"/>
              <a:t>），是研究、开发用于模拟和扩展人的智能的理论、方法、技术及应用系统的一门新的技术科学。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56244"/>
          </a:xfrm>
        </p:spPr>
        <p:txBody>
          <a:bodyPr/>
          <a:lstStyle/>
          <a:p>
            <a:r>
              <a:rPr lang="zh-CN" altLang="en-US" dirty="0"/>
              <a:t>能看</a:t>
            </a:r>
            <a:r>
              <a:rPr lang="en-US" altLang="zh-CN" dirty="0"/>
              <a:t>: </a:t>
            </a:r>
            <a:r>
              <a:rPr lang="zh-CN" altLang="en-US" dirty="0"/>
              <a:t>图像识别、文字识别、车牌识别</a:t>
            </a:r>
          </a:p>
          <a:p>
            <a:r>
              <a:rPr lang="zh-CN" altLang="en-US" dirty="0"/>
              <a:t>会听</a:t>
            </a:r>
            <a:r>
              <a:rPr lang="en-US" altLang="zh-CN" dirty="0"/>
              <a:t>: </a:t>
            </a:r>
            <a:r>
              <a:rPr lang="zh-CN" altLang="en-US" dirty="0"/>
              <a:t>语音识别、说话人识别、机器翻译</a:t>
            </a:r>
          </a:p>
          <a:p>
            <a:r>
              <a:rPr lang="zh-CN" altLang="en-US" dirty="0"/>
              <a:t>会说</a:t>
            </a:r>
            <a:r>
              <a:rPr lang="en-US" altLang="zh-CN" dirty="0"/>
              <a:t>: </a:t>
            </a:r>
            <a:r>
              <a:rPr lang="zh-CN" altLang="en-US" dirty="0"/>
              <a:t>语音合成、人机对话</a:t>
            </a:r>
          </a:p>
          <a:p>
            <a:r>
              <a:rPr lang="zh-CN" altLang="en-US" dirty="0"/>
              <a:t>能行动</a:t>
            </a:r>
            <a:r>
              <a:rPr lang="en-US" altLang="zh-CN" dirty="0"/>
              <a:t>: </a:t>
            </a:r>
            <a:r>
              <a:rPr lang="zh-CN" altLang="en-US" dirty="0"/>
              <a:t>机器人、自动驾驶汽车、无人机</a:t>
            </a:r>
          </a:p>
          <a:p>
            <a:r>
              <a:rPr lang="zh-CN" altLang="en-US" dirty="0"/>
              <a:t>会思考</a:t>
            </a:r>
            <a:r>
              <a:rPr lang="en-US" altLang="zh-CN" dirty="0"/>
              <a:t>: </a:t>
            </a:r>
            <a:r>
              <a:rPr lang="zh-CN" altLang="en-US" dirty="0"/>
              <a:t>人机对弈、定理证明、医疗诊断</a:t>
            </a:r>
          </a:p>
          <a:p>
            <a:r>
              <a:rPr lang="zh-CN" altLang="en-US" dirty="0"/>
              <a:t>会学习</a:t>
            </a:r>
            <a:r>
              <a:rPr lang="en-US" altLang="zh-CN" dirty="0"/>
              <a:t>: </a:t>
            </a:r>
            <a:r>
              <a:rPr lang="zh-CN" altLang="en-US" dirty="0"/>
              <a:t>机器学习、知识表示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98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手机中的</a:t>
            </a:r>
            <a:r>
              <a:rPr lang="en-US" altLang="zh-CN" cap="none" dirty="0"/>
              <a:t>AI</a:t>
            </a:r>
            <a:endParaRPr lang="zh-CN" altLang="en-US" cap="none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8496EB-166B-41C4-8207-D9523BEC7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712" y="1888529"/>
            <a:ext cx="7735027" cy="4350953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A26984-321D-44AC-AC59-04EE386F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12" y="1850549"/>
            <a:ext cx="7870066" cy="44269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95BB08-E63D-4903-8881-DF93A4BA0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712" y="1850549"/>
            <a:ext cx="8071365" cy="4540143"/>
          </a:xfrm>
          <a:prstGeom prst="rect">
            <a:avLst/>
          </a:prstGeom>
        </p:spPr>
      </p:pic>
      <p:pic>
        <p:nvPicPr>
          <p:cNvPr id="11" name="Picture 2" descr="https://wkretype.bdimg.com/retype/zoom/4fe407164a7302768e99392b?pn=13&amp;o=jpg_6&amp;md5sum=6e56b8ebed73edeea4cdf65a82d59b43&amp;sign=ca037439ba&amp;png=2098608-2177025&amp;jpg=2347859-2537032">
            <a:extLst>
              <a:ext uri="{FF2B5EF4-FFF2-40B4-BE49-F238E27FC236}">
                <a16:creationId xmlns:a16="http://schemas.microsoft.com/office/drawing/2014/main" id="{E0959CB9-380E-4E6E-959D-FF161F34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12" y="1793932"/>
            <a:ext cx="8272665" cy="465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5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2" y="645022"/>
            <a:ext cx="9905998" cy="1478570"/>
          </a:xfrm>
        </p:spPr>
        <p:txBody>
          <a:bodyPr/>
          <a:lstStyle/>
          <a:p>
            <a:r>
              <a:rPr lang="en-US" altLang="zh-CN" cap="none" dirty="0"/>
              <a:t>AI</a:t>
            </a:r>
            <a:r>
              <a:rPr lang="zh-CN" altLang="en-US" cap="none" dirty="0"/>
              <a:t>挑战赛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/>
              <a:t>“</a:t>
            </a:r>
            <a:r>
              <a:rPr lang="en-US" altLang="zh-CN" dirty="0"/>
              <a:t>AI Challenger </a:t>
            </a:r>
            <a:r>
              <a:rPr lang="zh-CN" altLang="en-US" dirty="0"/>
              <a:t>全球</a:t>
            </a:r>
            <a:r>
              <a:rPr lang="en-US" altLang="zh-CN" dirty="0"/>
              <a:t>AI</a:t>
            </a:r>
            <a:r>
              <a:rPr lang="zh-CN" altLang="en-US" dirty="0"/>
              <a:t>挑战赛”是面向全球人工智能人才的开源数据集和编程竞赛平台，致力于满足</a:t>
            </a:r>
            <a:r>
              <a:rPr lang="en-US" altLang="zh-CN" dirty="0"/>
              <a:t>AI</a:t>
            </a:r>
            <a:r>
              <a:rPr lang="zh-CN" altLang="en-US" dirty="0"/>
              <a:t>人才成长对高质量丰富数据集的需求，推动</a:t>
            </a:r>
            <a:r>
              <a:rPr lang="en-US" altLang="zh-CN" dirty="0"/>
              <a:t>AI</a:t>
            </a:r>
            <a:r>
              <a:rPr lang="zh-CN" altLang="en-US" dirty="0"/>
              <a:t>在科研与商业领域结合来解决真实世界的问题。</a:t>
            </a:r>
            <a:r>
              <a:rPr lang="en-US" altLang="zh-CN" dirty="0"/>
              <a:t>AI Challenger</a:t>
            </a:r>
            <a:r>
              <a:rPr lang="zh-CN" altLang="en-US" dirty="0"/>
              <a:t>以服务、培养</a:t>
            </a:r>
            <a:r>
              <a:rPr lang="en-US" altLang="zh-CN" dirty="0"/>
              <a:t>AI</a:t>
            </a:r>
            <a:r>
              <a:rPr lang="zh-CN" altLang="en-US" dirty="0"/>
              <a:t>人才为使命，打造良性可持续的</a:t>
            </a:r>
            <a:r>
              <a:rPr lang="en-US" altLang="zh-CN" dirty="0"/>
              <a:t>AI</a:t>
            </a:r>
            <a:r>
              <a:rPr lang="zh-CN" altLang="en-US" dirty="0"/>
              <a:t>科研与应用新生态。</a:t>
            </a:r>
            <a:r>
              <a:rPr lang="en-US" altLang="zh-CN" dirty="0"/>
              <a:t>2017</a:t>
            </a:r>
            <a:r>
              <a:rPr lang="zh-CN" altLang="en-US" dirty="0"/>
              <a:t>年首届大赛发布了千万量级的数据集、一系列兼具学术与产业意义的竞赛、超过</a:t>
            </a:r>
            <a:r>
              <a:rPr lang="en-US" altLang="zh-CN" dirty="0"/>
              <a:t>200</a:t>
            </a:r>
            <a:r>
              <a:rPr lang="zh-CN" altLang="en-US" dirty="0"/>
              <a:t>万人民币的奖金，吸引了来自全球</a:t>
            </a:r>
            <a:r>
              <a:rPr lang="en-US" altLang="zh-CN" dirty="0"/>
              <a:t>65</a:t>
            </a:r>
            <a:r>
              <a:rPr lang="zh-CN" altLang="en-US" dirty="0"/>
              <a:t>个国家的</a:t>
            </a:r>
            <a:r>
              <a:rPr lang="en-US" altLang="zh-CN" dirty="0"/>
              <a:t>8892</a:t>
            </a:r>
            <a:r>
              <a:rPr lang="zh-CN" altLang="en-US" dirty="0"/>
              <a:t>支团队参赛，成为目前国内规模最大的科研数据集平台、以及最大的非商业化竞赛平台。</a:t>
            </a:r>
            <a:r>
              <a:rPr lang="en-US" altLang="zh-CN" dirty="0"/>
              <a:t>AI Challenger 2018</a:t>
            </a:r>
            <a:r>
              <a:rPr lang="zh-CN" altLang="en-US" dirty="0"/>
              <a:t>带来十余个全新的数据集与竞赛，以及超过</a:t>
            </a:r>
            <a:r>
              <a:rPr lang="en-US" altLang="zh-CN" dirty="0"/>
              <a:t>300</a:t>
            </a:r>
            <a:r>
              <a:rPr lang="zh-CN" altLang="en-US" dirty="0"/>
              <a:t>万人民币的奖金，“用</a:t>
            </a:r>
            <a:r>
              <a:rPr lang="en-US" altLang="zh-CN" dirty="0"/>
              <a:t>AI</a:t>
            </a:r>
            <a:r>
              <a:rPr lang="zh-CN" altLang="en-US" dirty="0"/>
              <a:t>挑战真实世界的问题”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55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谢谢 </a:t>
            </a:r>
          </a:p>
        </p:txBody>
      </p:sp>
    </p:spTree>
    <p:extLst>
      <p:ext uri="{BB962C8B-B14F-4D97-AF65-F5344CB8AC3E}">
        <p14:creationId xmlns:p14="http://schemas.microsoft.com/office/powerpoint/2010/main" val="111721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主要和同学们分享讨论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什么是人工智能（</a:t>
            </a:r>
            <a:r>
              <a:rPr lang="en-US" altLang="zh-CN" dirty="0"/>
              <a:t>AI</a:t>
            </a:r>
            <a:r>
              <a:rPr lang="zh-CN" altLang="en-US" dirty="0"/>
              <a:t>）？</a:t>
            </a:r>
            <a:endParaRPr lang="en-US" altLang="zh-CN" dirty="0"/>
          </a:p>
          <a:p>
            <a:r>
              <a:rPr lang="zh-CN" altLang="en-US" dirty="0"/>
              <a:t>手机中的</a:t>
            </a:r>
            <a:r>
              <a:rPr lang="en-US" altLang="zh-CN" dirty="0"/>
              <a:t>AI</a:t>
            </a:r>
          </a:p>
          <a:p>
            <a:r>
              <a:rPr lang="en-US" altLang="zh-CN" dirty="0"/>
              <a:t>AI</a:t>
            </a:r>
            <a:r>
              <a:rPr lang="zh-CN" altLang="en-US" dirty="0"/>
              <a:t>挑战赛</a:t>
            </a:r>
            <a:endParaRPr lang="en-US" altLang="zh-CN" dirty="0"/>
          </a:p>
        </p:txBody>
      </p:sp>
      <p:pic>
        <p:nvPicPr>
          <p:cNvPr id="6" name="Picture 2" descr="https://wkretype.bdimg.com/retype/zoom/3a28159283d049649b665854?pn=1&amp;o=jpg_6&amp;md5sum=efd9aa04eb8c50350c7a85c0f94003be&amp;sign=572de7f1de&amp;png=0-167200&amp;jpg=0-141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172" y="2249487"/>
            <a:ext cx="6296380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98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人工智能的起源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64" y="2388309"/>
            <a:ext cx="7223098" cy="32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https://wkretype.bdimg.com/retype/zoom/3a28159283d049649b665854?pn=1&amp;o=jpg_6&amp;md5sum=efd9aa04eb8c50350c7a85c0f94003be&amp;sign=572de7f1de&amp;png=0-167200&amp;jpg=0-141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58" y="2249487"/>
            <a:ext cx="6296380" cy="35417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prstDash val="sysDash"/>
          </a:ln>
          <a:extLst/>
        </p:spPr>
      </p:pic>
      <p:sp>
        <p:nvSpPr>
          <p:cNvPr id="4" name="椭圆 3"/>
          <p:cNvSpPr/>
          <p:nvPr/>
        </p:nvSpPr>
        <p:spPr>
          <a:xfrm>
            <a:off x="1507166" y="1755298"/>
            <a:ext cx="2878112" cy="808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能看懂</a:t>
            </a:r>
          </a:p>
        </p:txBody>
      </p:sp>
      <p:sp>
        <p:nvSpPr>
          <p:cNvPr id="9" name="椭圆 8"/>
          <p:cNvSpPr/>
          <p:nvPr/>
        </p:nvSpPr>
        <p:spPr>
          <a:xfrm>
            <a:off x="1533301" y="2563804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能听懂</a:t>
            </a:r>
          </a:p>
        </p:txBody>
      </p:sp>
      <p:sp>
        <p:nvSpPr>
          <p:cNvPr id="10" name="椭圆 9"/>
          <p:cNvSpPr/>
          <p:nvPr/>
        </p:nvSpPr>
        <p:spPr>
          <a:xfrm>
            <a:off x="1533301" y="3433233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会说</a:t>
            </a:r>
          </a:p>
        </p:txBody>
      </p:sp>
      <p:sp>
        <p:nvSpPr>
          <p:cNvPr id="12" name="椭圆 11"/>
          <p:cNvSpPr/>
          <p:nvPr/>
        </p:nvSpPr>
        <p:spPr>
          <a:xfrm>
            <a:off x="1533301" y="4302662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能行动</a:t>
            </a:r>
          </a:p>
        </p:txBody>
      </p:sp>
      <p:sp>
        <p:nvSpPr>
          <p:cNvPr id="13" name="椭圆 12"/>
          <p:cNvSpPr/>
          <p:nvPr/>
        </p:nvSpPr>
        <p:spPr>
          <a:xfrm>
            <a:off x="1507166" y="5172091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会思考</a:t>
            </a:r>
          </a:p>
        </p:txBody>
      </p:sp>
      <p:sp>
        <p:nvSpPr>
          <p:cNvPr id="14" name="椭圆 13"/>
          <p:cNvSpPr/>
          <p:nvPr/>
        </p:nvSpPr>
        <p:spPr>
          <a:xfrm>
            <a:off x="3694383" y="5943600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会学习</a:t>
            </a:r>
          </a:p>
        </p:txBody>
      </p:sp>
      <p:cxnSp>
        <p:nvCxnSpPr>
          <p:cNvPr id="19" name="直接连接符 18"/>
          <p:cNvCxnSpPr>
            <a:stCxn id="4" idx="6"/>
          </p:cNvCxnSpPr>
          <p:nvPr/>
        </p:nvCxnSpPr>
        <p:spPr>
          <a:xfrm>
            <a:off x="4385278" y="2159551"/>
            <a:ext cx="2555849" cy="5116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437548" y="2653740"/>
            <a:ext cx="2503579" cy="34477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0" idx="6"/>
          </p:cNvCxnSpPr>
          <p:nvPr/>
        </p:nvCxnSpPr>
        <p:spPr>
          <a:xfrm flipV="1">
            <a:off x="4411413" y="2653740"/>
            <a:ext cx="2529714" cy="121420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6"/>
          </p:cNvCxnSpPr>
          <p:nvPr/>
        </p:nvCxnSpPr>
        <p:spPr>
          <a:xfrm flipV="1">
            <a:off x="4411413" y="2640004"/>
            <a:ext cx="2529714" cy="209737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6"/>
          </p:cNvCxnSpPr>
          <p:nvPr/>
        </p:nvCxnSpPr>
        <p:spPr>
          <a:xfrm flipV="1">
            <a:off x="4385278" y="2653740"/>
            <a:ext cx="2555849" cy="295306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4" idx="0"/>
          </p:cNvCxnSpPr>
          <p:nvPr/>
        </p:nvCxnSpPr>
        <p:spPr>
          <a:xfrm flipV="1">
            <a:off x="5133439" y="2626267"/>
            <a:ext cx="1807688" cy="331733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0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能看懂即图像识别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人脸识别</a:t>
            </a:r>
            <a:endParaRPr lang="en-US" altLang="zh-CN" dirty="0"/>
          </a:p>
          <a:p>
            <a:r>
              <a:rPr lang="zh-CN" altLang="en-US" dirty="0"/>
              <a:t>植物识别</a:t>
            </a:r>
            <a:endParaRPr lang="en-US" altLang="zh-CN" dirty="0"/>
          </a:p>
          <a:p>
            <a:r>
              <a:rPr lang="zh-CN" altLang="en-US" dirty="0"/>
              <a:t>动物识别</a:t>
            </a:r>
            <a:endParaRPr lang="en-US" altLang="zh-CN" dirty="0"/>
          </a:p>
          <a:p>
            <a:r>
              <a:rPr lang="zh-CN" altLang="en-US" dirty="0"/>
              <a:t>文字识别</a:t>
            </a:r>
            <a:endParaRPr lang="en-US" altLang="zh-CN" dirty="0"/>
          </a:p>
          <a:p>
            <a:r>
              <a:rPr lang="zh-CN" altLang="en-US" dirty="0"/>
              <a:t>车牌识别</a:t>
            </a:r>
            <a:endParaRPr lang="en-US" altLang="zh-CN" dirty="0"/>
          </a:p>
          <a:p>
            <a:r>
              <a:rPr lang="en-US" altLang="zh-CN" dirty="0"/>
              <a:t>…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7410" name="Picture 2" descr="https://wkretype.bdimg.com/retype/zoom/3a28159283d049649b665854?pn=12&amp;o=jpg_6&amp;md5sum=efd9aa04eb8c50350c7a85c0f94003be&amp;sign=572de7f1de&amp;png=2104742-2323450&amp;jpg=1881415-20371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41" y="1861079"/>
            <a:ext cx="8423562" cy="47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1" y="2134706"/>
            <a:ext cx="7658100" cy="4191000"/>
          </a:xfrm>
          <a:prstGeom prst="rect">
            <a:avLst/>
          </a:prstGeom>
        </p:spPr>
      </p:pic>
      <p:pic>
        <p:nvPicPr>
          <p:cNvPr id="1030" name="Picture 6" descr="https://ss0.bdstatic.com/94oJfD_bAAcT8t7mm9GUKT-xh_/timg?image&amp;quality=100&amp;size=b4000_4000&amp;sec=1555567238&amp;di=4092afaab4fe9adfc3f1f818fd826efa&amp;src=http://img.juimg.com/tuku/yulantu/110429/25-11042ZP115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53" y="2134706"/>
            <a:ext cx="6603281" cy="42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808" y="2134706"/>
            <a:ext cx="8357557" cy="430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5587"/>
          </a:xfrm>
        </p:spPr>
        <p:txBody>
          <a:bodyPr>
            <a:normAutofit/>
          </a:bodyPr>
          <a:lstStyle/>
          <a:p>
            <a:r>
              <a:rPr lang="zh-CN" altLang="en-US" dirty="0"/>
              <a:t>小米</a:t>
            </a:r>
            <a:r>
              <a:rPr lang="en-US" altLang="zh-CN" dirty="0"/>
              <a:t>AI </a:t>
            </a:r>
            <a:r>
              <a:rPr lang="zh-CN" altLang="en-US" dirty="0"/>
              <a:t>音箱能听会说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70" y="1475864"/>
            <a:ext cx="3948075" cy="5144239"/>
          </a:xfrm>
          <a:prstGeom prst="rect">
            <a:avLst/>
          </a:prstGeom>
        </p:spPr>
      </p:pic>
      <p:pic>
        <p:nvPicPr>
          <p:cNvPr id="8" name="Picture 6" descr="http://img10.360buyimg.com/imgzone/jfs/t19675/184/1435580479/163189/13c8a315/5ac9e417Nbfa56f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164" y="1595519"/>
            <a:ext cx="4674176" cy="490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g10.360buyimg.com/imgzone/jfs/t17605/211/1384570041/105849/4c0e727/5ac9e415Nd7f9192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97" y="1475864"/>
            <a:ext cx="7557270" cy="51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0439"/>
          </a:xfrm>
        </p:spPr>
        <p:txBody>
          <a:bodyPr/>
          <a:lstStyle/>
          <a:p>
            <a:r>
              <a:rPr lang="zh-CN" altLang="en-US" dirty="0"/>
              <a:t>波士顿人形机器人在</a:t>
            </a:r>
            <a:r>
              <a:rPr lang="en-US" altLang="zh-CN" dirty="0"/>
              <a:t>2018</a:t>
            </a:r>
            <a:r>
              <a:rPr lang="zh-CN" altLang="en-US" dirty="0"/>
              <a:t>年取得重大突破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89" y="2227933"/>
            <a:ext cx="4572000" cy="2571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52" y="1932600"/>
            <a:ext cx="5715000" cy="3219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20" y="1932600"/>
            <a:ext cx="5909375" cy="33289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88" y="1904082"/>
            <a:ext cx="6146267" cy="34623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61" y="1810069"/>
            <a:ext cx="6428946" cy="4018091"/>
          </a:xfrm>
          <a:prstGeom prst="rect">
            <a:avLst/>
          </a:prstGeom>
        </p:spPr>
      </p:pic>
      <p:pic>
        <p:nvPicPr>
          <p:cNvPr id="18438" name="Picture 6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09" y="1810069"/>
            <a:ext cx="7434700" cy="41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89" y="1830122"/>
            <a:ext cx="7433219" cy="41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/>
              <a:t>AlphaGo</a:t>
            </a:r>
            <a:r>
              <a:rPr lang="zh-CN" altLang="en-US" cap="none" dirty="0"/>
              <a:t>会思考</a:t>
            </a:r>
          </a:p>
        </p:txBody>
      </p:sp>
      <p:pic>
        <p:nvPicPr>
          <p:cNvPr id="3074" name="Picture 2" descr="https://wkretype.bdimg.com/retype/zoom/3a28159283d049649b665854?pn=2&amp;o=jpg_6&amp;md5sum=efd9aa04eb8c50350c7a85c0f94003be&amp;sign=572de7f1de&amp;png=167201-332623&amp;jpg=141291-3000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249487"/>
            <a:ext cx="6799863" cy="38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2CD881-A96D-41E0-8D18-E58A0A0E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DAF2DC28-DB5E-4358-BF76-0F824AA4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249487"/>
            <a:ext cx="6799864" cy="38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深度学习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DB037F-345D-43E4-B9D8-9EFB710F9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806" y="2097088"/>
            <a:ext cx="7496489" cy="4216776"/>
          </a:xfrm>
        </p:spPr>
      </p:pic>
    </p:spTree>
    <p:extLst>
      <p:ext uri="{BB962C8B-B14F-4D97-AF65-F5344CB8AC3E}">
        <p14:creationId xmlns:p14="http://schemas.microsoft.com/office/powerpoint/2010/main" val="1413351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2846</TotalTime>
  <Words>338</Words>
  <Application>Microsoft Office PowerPoint</Application>
  <PresentationFormat>宽屏</PresentationFormat>
  <Paragraphs>36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6" baseType="lpstr">
      <vt:lpstr>Arial</vt:lpstr>
      <vt:lpstr>Tw Cen MT</vt:lpstr>
      <vt:lpstr>电路</vt:lpstr>
      <vt:lpstr> 人工智能</vt:lpstr>
      <vt:lpstr>主要和同学们分享讨论</vt:lpstr>
      <vt:lpstr>人工智能的起源</vt:lpstr>
      <vt:lpstr>什么是人工智能？</vt:lpstr>
      <vt:lpstr>能看懂即图像识别</vt:lpstr>
      <vt:lpstr>小米AI 音箱能听会说</vt:lpstr>
      <vt:lpstr>波士顿人形机器人在2018年取得重大突破</vt:lpstr>
      <vt:lpstr>AlphaGo会思考</vt:lpstr>
      <vt:lpstr>深度学习</vt:lpstr>
      <vt:lpstr>人工智能（AI），是研究、开发用于模拟和扩展人的智能的理论、方法、技术及应用系统的一门新的技术科学。 </vt:lpstr>
      <vt:lpstr>手机中的AI</vt:lpstr>
      <vt:lpstr>AI挑战赛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HaiPing Ye (叶海平)</dc:creator>
  <cp:lastModifiedBy>Administrator</cp:lastModifiedBy>
  <cp:revision>62</cp:revision>
  <dcterms:created xsi:type="dcterms:W3CDTF">2019-04-16T01:18:10Z</dcterms:created>
  <dcterms:modified xsi:type="dcterms:W3CDTF">2019-04-26T22:33:49Z</dcterms:modified>
</cp:coreProperties>
</file>